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3E0910-793C-46A0-8623-CEAD4857882F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EE704A-765A-48C7-8594-25B15929F837}" type="datetime1">
              <a:rPr lang="pt-BR" smtClean="0"/>
              <a:t>17/04/2023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5B4-4D0A-4964-A1A3-B85B0EE00890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1A5F9-C71D-4DE8-8BF4-9F6FC06A94B8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DCD7D-5BFD-485D-AED5-B62EAACA4CB6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3252B5-F3E6-4058-A723-196087E9E541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51DFA-97D2-4C90-9100-D1173CC96C37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1B26C-F0DB-4889-B6A3-FE07E152272F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565EE-A4B5-4AB4-9432-D16ECAE9EF1F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70C2D-02C8-4A1B-A79F-498A53DD951F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94EF83-1835-4C7A-B4B2-F0B720F5AC0B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os estilos de 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F5D5688-1774-4625-9E74-88EA94DB2550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D5E4E1C-696A-4E82-B6DD-87ECA4CC925A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66BA6665-D630-4C43-9989-3D086DA68E5F}" type="datetime1">
              <a:rPr lang="pt-BR" smtClean="0"/>
              <a:t>17/04/2023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pt-br" sz="8000" dirty="0"/>
              <a:t>Meus Projetos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Jean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aulo de alvarenga</a:t>
            </a:r>
          </a:p>
        </p:txBody>
      </p:sp>
      <p:pic>
        <p:nvPicPr>
          <p:cNvPr id="5" name="Imagem 4" descr="Uma imagem contendo prédio, banco, bancada, lateral&#10;&#10;Descrição gerada automa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660F18-4EA4-6309-6750-0950A196B4A7}"/>
              </a:ext>
            </a:extLst>
          </p:cNvPr>
          <p:cNvSpPr txBox="1"/>
          <p:nvPr/>
        </p:nvSpPr>
        <p:spPr>
          <a:xfrm>
            <a:off x="4955563" y="6400800"/>
            <a:ext cx="6916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(*)[Esta é uma pequena amostra dos projetos que já construí, a maioria não foi registrada em imagens]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9203" y="5225240"/>
            <a:ext cx="10209248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dirty="0">
                <a:solidFill>
                  <a:srgbClr val="FFFFFF"/>
                </a:solidFill>
              </a:rPr>
              <a:t>SIMULAÇÃO DE UMA LINHA DE PRODUÇÃO:</a:t>
            </a:r>
          </a:p>
          <a:p>
            <a:pPr rtl="0"/>
            <a:r>
              <a:rPr lang="pt-BR" sz="1200" dirty="0">
                <a:solidFill>
                  <a:srgbClr val="FFFFFF"/>
                </a:solidFill>
              </a:rPr>
              <a:t>A</a:t>
            </a:r>
            <a:r>
              <a:rPr lang="pt-br" sz="1200" dirty="0">
                <a:solidFill>
                  <a:srgbClr val="FFFFFF"/>
                </a:solidFill>
              </a:rPr>
              <a:t> IMAGEM DA ESQUERDA REPRESENTA interface desenvolvida </a:t>
            </a:r>
            <a:r>
              <a:rPr lang="pt-BR" sz="1200" dirty="0">
                <a:solidFill>
                  <a:srgbClr val="FFFFFF"/>
                </a:solidFill>
              </a:rPr>
              <a:t>em linguagem Java QUE é responsável por simular a linha de produção de uma fabrica. Utiliza técnica de programação concorrente, e os pedidos podem ser feitos localmente ou externamente, via conexão </a:t>
            </a:r>
            <a:r>
              <a:rPr lang="pt-BR" sz="1200" dirty="0" err="1">
                <a:solidFill>
                  <a:srgbClr val="FFFFFF"/>
                </a:solidFill>
              </a:rPr>
              <a:t>tcp/ip</a:t>
            </a:r>
            <a:endParaRPr lang="pt-br" sz="1200" dirty="0">
              <a:solidFill>
                <a:srgbClr val="FFFFFF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0A124A-9829-2617-6A33-B08CB8D59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3"/>
          <a:stretch/>
        </p:blipFill>
        <p:spPr>
          <a:xfrm>
            <a:off x="513522" y="64604"/>
            <a:ext cx="8949260" cy="48373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3A9971E-034F-235F-F707-1397E4047F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344" y="82375"/>
            <a:ext cx="2169072" cy="48196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Placa 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IoT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 (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smart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 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farm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)</a:t>
            </a:r>
          </a:p>
          <a:p>
            <a:pPr rtl="0"/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Placa desenvolvida para comunicação onde não há Internet em todos os pontos. A comunicação placa com placa é feita via tecnologia </a:t>
            </a:r>
            <a:r>
              <a:rPr lang="pt-BR" sz="1050" b="0" i="0" dirty="0" err="1">
                <a:solidFill>
                  <a:srgbClr val="F5F5F5"/>
                </a:solidFill>
                <a:effectLst/>
                <a:latin typeface="-apple-system"/>
              </a:rPr>
              <a:t>Lora</a:t>
            </a:r>
            <a:r>
              <a:rPr lang="pt-BR" sz="1050" b="0" i="0" dirty="0">
                <a:solidFill>
                  <a:srgbClr val="F5F5F5"/>
                </a:solidFill>
                <a:effectLst/>
                <a:latin typeface="-apple-system"/>
              </a:rPr>
              <a:t>. Uma placa fica com os sensores e atuadores, a outra faz a comunicação com a nuvem.</a:t>
            </a:r>
            <a:endParaRPr lang="pt-br" sz="1200" dirty="0">
              <a:solidFill>
                <a:srgbClr val="FFFFF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B8C266-87ED-354C-D174-979064A7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1" t="5564" r="26239" b="3970"/>
          <a:stretch/>
        </p:blipFill>
        <p:spPr>
          <a:xfrm rot="5400000">
            <a:off x="3754673" y="-298478"/>
            <a:ext cx="4682654" cy="5581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31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r>
              <a:rPr lang="pt-BR" sz="1200" b="0" i="0" dirty="0">
                <a:solidFill>
                  <a:srgbClr val="F5F5F5"/>
                </a:solidFill>
                <a:effectLst/>
                <a:latin typeface="-apple-system"/>
              </a:rPr>
              <a:t>Placa </a:t>
            </a:r>
            <a:r>
              <a:rPr lang="pt-BR" sz="1200" b="0" i="0" dirty="0" err="1">
                <a:solidFill>
                  <a:srgbClr val="F5F5F5"/>
                </a:solidFill>
                <a:effectLst/>
                <a:latin typeface="-apple-system"/>
              </a:rPr>
              <a:t>IoT</a:t>
            </a:r>
            <a:endParaRPr lang="pt-br" sz="1200" dirty="0">
              <a:solidFill>
                <a:srgbClr val="FFFFFF"/>
              </a:solidFill>
            </a:endParaRPr>
          </a:p>
          <a:p>
            <a:pPr rtl="0"/>
            <a:r>
              <a:rPr lang="pt-br" sz="1200" dirty="0">
                <a:solidFill>
                  <a:srgbClr val="FFFFFF"/>
                </a:solidFill>
              </a:rPr>
              <a:t>Placa para utilização em </a:t>
            </a:r>
            <a:r>
              <a:rPr lang="pt-br" sz="1200" dirty="0" err="1">
                <a:solidFill>
                  <a:srgbClr val="FFFFFF"/>
                </a:solidFill>
              </a:rPr>
              <a:t>domótica</a:t>
            </a:r>
            <a:r>
              <a:rPr lang="pt-br" sz="1200" dirty="0">
                <a:solidFill>
                  <a:srgbClr val="FFFFFF"/>
                </a:solidFill>
              </a:rPr>
              <a:t>, de forma que os reles sejam acionados via rede Wireless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AAC95D-3A8D-BD19-F6CA-FDD5EF28B6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4478" r="32477"/>
          <a:stretch/>
        </p:blipFill>
        <p:spPr>
          <a:xfrm rot="5400000">
            <a:off x="3737324" y="-209424"/>
            <a:ext cx="4717352" cy="53543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063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Fonte de bancada</a:t>
            </a:r>
          </a:p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Um canal produz 280V, fornecido pelo dobrador de tensão. Já o segundo canal vai de 0,8 a 22V ajustado por um circuito linear com o lm317 e 2N3055 para parte de potência e circuito de proteção com </a:t>
            </a:r>
            <a:r>
              <a:rPr lang="pt-BR" sz="1200" b="0" i="0" dirty="0" err="1">
                <a:solidFill>
                  <a:srgbClr val="F5F5F5"/>
                </a:solidFill>
                <a:effectLst/>
                <a:latin typeface="Franklin Gothic Book (Corpo)"/>
              </a:rPr>
              <a:t>mosfet</a:t>
            </a:r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,</a:t>
            </a:r>
            <a:endParaRPr lang="pt-br" sz="1200" dirty="0">
              <a:solidFill>
                <a:srgbClr val="FFFFFF"/>
              </a:solidFill>
              <a:latin typeface="Franklin Gothic Book (Corpo)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F17BDA-C61E-4947-D95F-11631B37B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2" b="33823"/>
          <a:stretch/>
        </p:blipFill>
        <p:spPr>
          <a:xfrm>
            <a:off x="2078400" y="117445"/>
            <a:ext cx="8035199" cy="4681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118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Quadro elétrico- Estágio empresa </a:t>
            </a:r>
            <a:r>
              <a:rPr lang="pt-BR" sz="1200" b="0" i="0" dirty="0" err="1">
                <a:solidFill>
                  <a:srgbClr val="F5F5F5"/>
                </a:solidFill>
                <a:effectLst/>
                <a:latin typeface="Franklin Gothic Book (Corpo)"/>
              </a:rPr>
              <a:t>fikiria</a:t>
            </a:r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.</a:t>
            </a:r>
          </a:p>
          <a:p>
            <a:pPr rtl="0"/>
            <a:r>
              <a:rPr lang="pt-BR" sz="1200" dirty="0">
                <a:solidFill>
                  <a:srgbClr val="F5F5F5"/>
                </a:solidFill>
                <a:latin typeface="Franklin Gothic Book (Corpo)"/>
              </a:rPr>
              <a:t>Foram projetados os elementos do quadro para acionamento manual e automático, via distância com utilização de </a:t>
            </a:r>
            <a:r>
              <a:rPr lang="pt-BR" sz="1200" dirty="0" err="1">
                <a:solidFill>
                  <a:srgbClr val="F5F5F5"/>
                </a:solidFill>
                <a:latin typeface="Franklin Gothic Book (Corpo)"/>
              </a:rPr>
              <a:t>raspberry</a:t>
            </a:r>
            <a:r>
              <a:rPr lang="pt-BR" sz="1200" dirty="0">
                <a:solidFill>
                  <a:srgbClr val="F5F5F5"/>
                </a:solidFill>
                <a:latin typeface="Franklin Gothic Book (Corpo)"/>
              </a:rPr>
              <a:t> pi como servidor </a:t>
            </a:r>
            <a:r>
              <a:rPr lang="pt-BR" sz="1200" dirty="0" err="1">
                <a:solidFill>
                  <a:srgbClr val="F5F5F5"/>
                </a:solidFill>
                <a:latin typeface="Franklin Gothic Book (Corpo)"/>
              </a:rPr>
              <a:t>mqtt</a:t>
            </a:r>
            <a:r>
              <a:rPr lang="pt-BR" sz="1200">
                <a:solidFill>
                  <a:srgbClr val="F5F5F5"/>
                </a:solidFill>
                <a:latin typeface="Franklin Gothic Book (Corpo)"/>
              </a:rPr>
              <a:t>.</a:t>
            </a:r>
            <a:endParaRPr lang="pt-br" sz="1200" dirty="0">
              <a:solidFill>
                <a:srgbClr val="FFFFFF"/>
              </a:solidFill>
              <a:latin typeface="Franklin Gothic Book (Corpo)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6D4F9C-2240-A304-B14B-6EFF9DB67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r="23808"/>
          <a:stretch/>
        </p:blipFill>
        <p:spPr>
          <a:xfrm rot="5400000">
            <a:off x="3775480" y="743876"/>
            <a:ext cx="4641005" cy="34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Amplificador de guitarra valvulado</a:t>
            </a:r>
          </a:p>
          <a:p>
            <a:pPr rtl="0"/>
            <a:r>
              <a:rPr lang="pt-BR" sz="1200" dirty="0">
                <a:solidFill>
                  <a:srgbClr val="F5F5F5"/>
                </a:solidFill>
                <a:latin typeface="Franklin Gothic Book (Corpo)"/>
              </a:rPr>
              <a:t>Sempre fui amante da musica, e este amplificador é uma prova disso. a escolha dos componentes, o cálculo e o dimensionamento dos transformadores, o posicionamento dos cabos foram planejados.</a:t>
            </a:r>
            <a:endParaRPr lang="pt-br" sz="1200" dirty="0">
              <a:solidFill>
                <a:srgbClr val="FFFFFF"/>
              </a:solidFill>
              <a:latin typeface="Franklin Gothic Book (Corpo)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0EE3A9-C588-776C-ADCA-F4DA0DD46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t="10766" r="10550" b="8379"/>
          <a:stretch/>
        </p:blipFill>
        <p:spPr>
          <a:xfrm>
            <a:off x="269378" y="201336"/>
            <a:ext cx="5888141" cy="3012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31CE9C-CE9A-F181-3A36-F66C68F75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8"/>
          <a:stretch/>
        </p:blipFill>
        <p:spPr>
          <a:xfrm>
            <a:off x="6318601" y="1707681"/>
            <a:ext cx="5713824" cy="2743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381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Projete 2014 – projeto “Próteses Biônicas”</a:t>
            </a:r>
          </a:p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Equipe do projeto – Jean P. Alvarenga, Marcos Antônio de Freitas, Luís Fernando O. Borges, Cassiano I. Garcia,.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D806A7-53C4-9CD2-DE05-E0C2BFED7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7" t="53658" b="16971"/>
          <a:stretch/>
        </p:blipFill>
        <p:spPr>
          <a:xfrm rot="5400000">
            <a:off x="-378509" y="1968319"/>
            <a:ext cx="4089633" cy="1132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CBD10C8-B11F-1176-3DF7-2CC53C722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65" y="489759"/>
            <a:ext cx="7273760" cy="40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2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Projete 2014 – projeto “Próteses Biônicas”</a:t>
            </a:r>
          </a:p>
          <a:p>
            <a:pPr rtl="0"/>
            <a:r>
              <a:rPr lang="pt-BR" sz="1200" b="0" i="0" dirty="0">
                <a:solidFill>
                  <a:srgbClr val="F5F5F5"/>
                </a:solidFill>
                <a:effectLst/>
                <a:latin typeface="Franklin Gothic Book (Corpo)"/>
              </a:rPr>
              <a:t>Equipe do projeto – Edilson R. Marcelino de Brito, Gabriel Brito Carvalho, Jean P. Alvarenga, Éverton F. Prado Batista.</a:t>
            </a:r>
          </a:p>
          <a:p>
            <a:pPr rtl="0"/>
            <a:endParaRPr lang="pt-BR" sz="1200" b="0" i="0" dirty="0">
              <a:solidFill>
                <a:srgbClr val="F5F5F5"/>
              </a:solidFill>
              <a:effectLst/>
              <a:latin typeface="Franklin Gothic Book (Corpo)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FD51BD-E10E-9BFA-2836-32C5D0DAD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9" t="41877" r="2752" b="16568"/>
          <a:stretch/>
        </p:blipFill>
        <p:spPr>
          <a:xfrm rot="5400000">
            <a:off x="-914847" y="1906495"/>
            <a:ext cx="4261608" cy="1140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DBFA2F6-C252-6758-6253-DD0B839D3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7" t="3949" r="36880"/>
          <a:stretch/>
        </p:blipFill>
        <p:spPr>
          <a:xfrm rot="5400000">
            <a:off x="3703860" y="-671410"/>
            <a:ext cx="1669409" cy="3703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071750-54E9-8148-C9D5-B659A1BDF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97" y="2095150"/>
            <a:ext cx="4773336" cy="2685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DC8CDB-664B-FE24-5D06-B393340913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5" r="12999"/>
          <a:stretch/>
        </p:blipFill>
        <p:spPr>
          <a:xfrm>
            <a:off x="7826025" y="345695"/>
            <a:ext cx="3703619" cy="4445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669794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0_TF56160789" id="{B2A6CC81-05B9-4965-ACA7-26996AEDFC91}" vid="{618108A3-190A-4DA1-A261-3F406864D78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{4A80F54E-D111-4015-A17D-275DB2039EB5}tf56160789_win32</Template>
  <TotalTime>82</TotalTime>
  <Words>321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Bookman Old Style</vt:lpstr>
      <vt:lpstr>Calibri</vt:lpstr>
      <vt:lpstr>Franklin Gothic Book</vt:lpstr>
      <vt:lpstr>Franklin Gothic Book (Corpo)</vt:lpstr>
      <vt:lpstr>1_RetrospectVTI</vt:lpstr>
      <vt:lpstr>Meus Projetos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Meus Projetos</dc:title>
  <dc:creator>jean alvarenga</dc:creator>
  <cp:lastModifiedBy>jean alvarenga</cp:lastModifiedBy>
  <cp:revision>3</cp:revision>
  <dcterms:created xsi:type="dcterms:W3CDTF">2023-04-17T18:14:56Z</dcterms:created>
  <dcterms:modified xsi:type="dcterms:W3CDTF">2023-04-17T19:37:47Z</dcterms:modified>
</cp:coreProperties>
</file>